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58" r:id="rId3"/>
    <p:sldId id="259" r:id="rId4"/>
    <p:sldId id="263" r:id="rId5"/>
    <p:sldId id="260" r:id="rId6"/>
    <p:sldId id="265" r:id="rId7"/>
    <p:sldId id="261" r:id="rId8"/>
    <p:sldId id="262" r:id="rId9"/>
    <p:sldId id="264"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90" d="100"/>
          <a:sy n="90" d="100"/>
        </p:scale>
        <p:origin x="-872"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theme" Target="theme/theme1.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interSettings" Target="printerSettings/printerSettings1.bin"/><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viewProps" Target="viewProps.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tableStyles" Target="tableStyles.xml"/><Relationship Id="rId12" Type="http://schemas.openxmlformats.org/officeDocument/2006/relationships/presProps" Target="pres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DDA4B938-50D2-4C42-90DC-FEEA29E8181A}" type="datetimeFigureOut">
              <a:rPr lang="en-US" smtClean="0"/>
              <a:pPr/>
              <a:t>2/9/09</a:t>
            </a:fld>
            <a:endParaRPr lang="en-US"/>
          </a:p>
        </p:txBody>
      </p:sp>
      <p:sp>
        <p:nvSpPr>
          <p:cNvPr id="16" name="Slide Number Placeholder 15"/>
          <p:cNvSpPr>
            <a:spLocks noGrp="1"/>
          </p:cNvSpPr>
          <p:nvPr>
            <p:ph type="sldNum" sz="quarter" idx="11"/>
          </p:nvPr>
        </p:nvSpPr>
        <p:spPr/>
        <p:txBody>
          <a:bodyPr/>
          <a:lstStyle/>
          <a:p>
            <a:fld id="{D2E57653-3E58-4892-A7ED-712530ACC680}" type="slidenum">
              <a:rPr kumimoji="0" lang="en-US" smtClean="0"/>
              <a:pPr/>
              <a:t>‹#›</a:t>
            </a:fld>
            <a:endParaRPr kumimoji="0"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DA4B938-50D2-4C42-90DC-FEEA29E8181A}" type="datetimeFigureOut">
              <a:rPr lang="en-US" smtClean="0"/>
              <a:pPr/>
              <a:t>2/9/09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200CCF-AADA-C64D-BF2C-3CD2117CC0E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DA4B938-50D2-4C42-90DC-FEEA29E8181A}" type="datetimeFigureOut">
              <a:rPr lang="en-US" smtClean="0"/>
              <a:pPr/>
              <a:t>2/9/09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200CCF-AADA-C64D-BF2C-3CD2117CC0E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DDA4B938-50D2-4C42-90DC-FEEA29E8181A}" type="datetimeFigureOut">
              <a:rPr lang="en-US" smtClean="0"/>
              <a:pPr/>
              <a:t>2/9/09</a:t>
            </a:fld>
            <a:endParaRPr lang="en-US"/>
          </a:p>
        </p:txBody>
      </p:sp>
      <p:sp>
        <p:nvSpPr>
          <p:cNvPr id="15" name="Slide Number Placeholder 14"/>
          <p:cNvSpPr>
            <a:spLocks noGrp="1"/>
          </p:cNvSpPr>
          <p:nvPr>
            <p:ph type="sldNum" sz="quarter" idx="15"/>
          </p:nvPr>
        </p:nvSpPr>
        <p:spPr/>
        <p:txBody>
          <a:bodyPr/>
          <a:lstStyle>
            <a:lvl1pPr algn="ctr">
              <a:defRPr/>
            </a:lvl1pPr>
          </a:lstStyle>
          <a:p>
            <a:fld id="{66200CCF-AADA-C64D-BF2C-3CD2117CC0E4}"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DA4B938-50D2-4C42-90DC-FEEA29E8181A}" type="datetimeFigureOut">
              <a:rPr lang="en-US" smtClean="0"/>
              <a:pPr/>
              <a:t>2/9/09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200CCF-AADA-C64D-BF2C-3CD2117CC0E4}"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DA4B938-50D2-4C42-90DC-FEEA29E8181A}" type="datetimeFigureOut">
              <a:rPr lang="en-US" smtClean="0"/>
              <a:pPr/>
              <a:t>2/9/09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200CCF-AADA-C64D-BF2C-3CD2117CC0E4}"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66200CCF-AADA-C64D-BF2C-3CD2117CC0E4}"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DDA4B938-50D2-4C42-90DC-FEEA29E8181A}" type="datetimeFigureOut">
              <a:rPr lang="en-US" smtClean="0"/>
              <a:pPr/>
              <a:t>2/9/09</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DA4B938-50D2-4C42-90DC-FEEA29E8181A}" type="datetimeFigureOut">
              <a:rPr lang="en-US" smtClean="0"/>
              <a:pPr/>
              <a:t>2/9/09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6200CCF-AADA-C64D-BF2C-3CD2117CC0E4}"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A4B938-50D2-4C42-90DC-FEEA29E8181A}" type="datetimeFigureOut">
              <a:rPr lang="en-US" smtClean="0"/>
              <a:pPr/>
              <a:t>2/9/09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6200CCF-AADA-C64D-BF2C-3CD2117CC0E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DDA4B938-50D2-4C42-90DC-FEEA29E8181A}" type="datetimeFigureOut">
              <a:rPr lang="en-US" smtClean="0"/>
              <a:pPr/>
              <a:t>2/9/09</a:t>
            </a:fld>
            <a:endParaRPr lang="en-US"/>
          </a:p>
        </p:txBody>
      </p:sp>
      <p:sp>
        <p:nvSpPr>
          <p:cNvPr id="9" name="Slide Number Placeholder 8"/>
          <p:cNvSpPr>
            <a:spLocks noGrp="1"/>
          </p:cNvSpPr>
          <p:nvPr>
            <p:ph type="sldNum" sz="quarter" idx="15"/>
          </p:nvPr>
        </p:nvSpPr>
        <p:spPr/>
        <p:txBody>
          <a:bodyPr/>
          <a:lstStyle/>
          <a:p>
            <a:fld id="{66200CCF-AADA-C64D-BF2C-3CD2117CC0E4}"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DDA4B938-50D2-4C42-90DC-FEEA29E8181A}" type="datetimeFigureOut">
              <a:rPr lang="en-US" smtClean="0"/>
              <a:pPr/>
              <a:t>2/9/09</a:t>
            </a:fld>
            <a:endParaRPr lang="en-US"/>
          </a:p>
        </p:txBody>
      </p:sp>
      <p:sp>
        <p:nvSpPr>
          <p:cNvPr id="9" name="Slide Number Placeholder 8"/>
          <p:cNvSpPr>
            <a:spLocks noGrp="1"/>
          </p:cNvSpPr>
          <p:nvPr>
            <p:ph type="sldNum" sz="quarter" idx="11"/>
          </p:nvPr>
        </p:nvSpPr>
        <p:spPr/>
        <p:txBody>
          <a:bodyPr/>
          <a:lstStyle/>
          <a:p>
            <a:fld id="{66200CCF-AADA-C64D-BF2C-3CD2117CC0E4}"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DDA4B938-50D2-4C42-90DC-FEEA29E8181A}" type="datetimeFigureOut">
              <a:rPr lang="en-US" smtClean="0"/>
              <a:pPr/>
              <a:t>2/9/09</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66200CCF-AADA-C64D-BF2C-3CD2117CC0E4}"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1318virus.net/modules/news/view.php?id=13837" TargetMode="External"/><Relationship Id="rId3" Type="http://schemas.openxmlformats.org/officeDocument/2006/relationships/hyperlink" Target="http://news.naver.com/main/read.nhn?mode=LSD&amp;mid=sec&amp;sid1=102&amp;oid=003&amp;aid=0002513864"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Hijo Byeun</a:t>
            </a:r>
            <a:endParaRPr lang="en-US" dirty="0"/>
          </a:p>
        </p:txBody>
      </p:sp>
      <p:sp>
        <p:nvSpPr>
          <p:cNvPr id="2" name="Title 1"/>
          <p:cNvSpPr>
            <a:spLocks noGrp="1"/>
          </p:cNvSpPr>
          <p:nvPr>
            <p:ph type="ctrTitle"/>
          </p:nvPr>
        </p:nvSpPr>
        <p:spPr/>
        <p:txBody>
          <a:bodyPr/>
          <a:lstStyle/>
          <a:p>
            <a:r>
              <a:rPr dirty="0" smtClean="0"/>
              <a:t>The mishandling of Yongsan fire.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 People, who are opposed to the government policies and redevelopment in </a:t>
            </a:r>
            <a:r>
              <a:rPr lang="en-US" dirty="0" err="1" smtClean="0"/>
              <a:t>Yongsan</a:t>
            </a:r>
            <a:r>
              <a:rPr lang="en-US" dirty="0" smtClean="0"/>
              <a:t>. </a:t>
            </a:r>
          </a:p>
          <a:p>
            <a:r>
              <a:rPr lang="en-US" dirty="0" smtClean="0"/>
              <a:t>Police</a:t>
            </a:r>
          </a:p>
          <a:p>
            <a:r>
              <a:rPr lang="en-US" dirty="0" smtClean="0"/>
              <a:t>government</a:t>
            </a:r>
            <a:endParaRPr lang="en-US" dirty="0"/>
          </a:p>
        </p:txBody>
      </p:sp>
      <p:sp>
        <p:nvSpPr>
          <p:cNvPr id="3" name="Title 2"/>
          <p:cNvSpPr>
            <a:spLocks noGrp="1"/>
          </p:cNvSpPr>
          <p:nvPr>
            <p:ph type="title"/>
          </p:nvPr>
        </p:nvSpPr>
        <p:spPr/>
        <p:txBody>
          <a:bodyPr/>
          <a:lstStyle/>
          <a:p>
            <a:r>
              <a:rPr dirty="0" smtClean="0"/>
              <a:t>Who?</a:t>
            </a:r>
            <a:endParaRPr lang="en-US" dirty="0"/>
          </a:p>
        </p:txBody>
      </p:sp>
      <p:pic>
        <p:nvPicPr>
          <p:cNvPr id="4" name="Picture 3" descr="ㅇㅇ.jpg"/>
          <p:cNvPicPr>
            <a:picLocks noChangeAspect="1"/>
          </p:cNvPicPr>
          <p:nvPr/>
        </p:nvPicPr>
        <p:blipFill>
          <a:blip r:embed="rId2"/>
          <a:stretch>
            <a:fillRect/>
          </a:stretch>
        </p:blipFill>
        <p:spPr>
          <a:xfrm>
            <a:off x="2667000" y="3172502"/>
            <a:ext cx="6019800" cy="327858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South Korea, Seoul ( </a:t>
            </a:r>
            <a:r>
              <a:rPr lang="en-US" dirty="0" err="1" smtClean="0"/>
              <a:t>Dongdaemun</a:t>
            </a:r>
            <a:r>
              <a:rPr lang="en-US" dirty="0" smtClean="0"/>
              <a:t>, </a:t>
            </a:r>
            <a:r>
              <a:rPr lang="en-US" dirty="0" err="1" smtClean="0"/>
              <a:t>Jong</a:t>
            </a:r>
            <a:r>
              <a:rPr lang="en-US" dirty="0" smtClean="0"/>
              <a:t>-no, </a:t>
            </a:r>
            <a:r>
              <a:rPr lang="en-US" dirty="0" err="1" smtClean="0"/>
              <a:t>Eujiro</a:t>
            </a:r>
            <a:r>
              <a:rPr lang="en-US" dirty="0" smtClean="0"/>
              <a:t>).</a:t>
            </a:r>
          </a:p>
        </p:txBody>
      </p:sp>
      <p:sp>
        <p:nvSpPr>
          <p:cNvPr id="3" name="Title 2"/>
          <p:cNvSpPr>
            <a:spLocks noGrp="1"/>
          </p:cNvSpPr>
          <p:nvPr>
            <p:ph type="title"/>
          </p:nvPr>
        </p:nvSpPr>
        <p:spPr/>
        <p:txBody>
          <a:bodyPr/>
          <a:lstStyle/>
          <a:p>
            <a:r>
              <a:rPr dirty="0" smtClean="0"/>
              <a:t>Where?</a:t>
            </a:r>
            <a:endParaRPr lang="en-US" dirty="0"/>
          </a:p>
        </p:txBody>
      </p:sp>
      <p:pic>
        <p:nvPicPr>
          <p:cNvPr id="5" name="Picture 4" descr="용ㅇ.jpg"/>
          <p:cNvPicPr>
            <a:picLocks noChangeAspect="1"/>
          </p:cNvPicPr>
          <p:nvPr/>
        </p:nvPicPr>
        <p:blipFill>
          <a:blip r:embed="rId2"/>
          <a:stretch>
            <a:fillRect/>
          </a:stretch>
        </p:blipFill>
        <p:spPr>
          <a:xfrm>
            <a:off x="1676400" y="2286000"/>
            <a:ext cx="5080000" cy="3810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5" descr="용산.jpg"/>
          <p:cNvPicPr>
            <a:picLocks noChangeAspect="1"/>
          </p:cNvPicPr>
          <p:nvPr/>
        </p:nvPicPr>
        <p:blipFill>
          <a:blip r:embed="rId2">
            <a:alphaModFix amt="39000"/>
          </a:blip>
          <a:stretch>
            <a:fillRect/>
          </a:stretch>
        </p:blipFill>
        <p:spPr>
          <a:xfrm>
            <a:off x="591403" y="1301750"/>
            <a:ext cx="7155597" cy="4794250"/>
          </a:xfrm>
          <a:prstGeom prst="rect">
            <a:avLst/>
          </a:prstGeom>
        </p:spPr>
      </p:pic>
      <p:sp>
        <p:nvSpPr>
          <p:cNvPr id="2" name="Content Placeholder 1"/>
          <p:cNvSpPr>
            <a:spLocks noGrp="1"/>
          </p:cNvSpPr>
          <p:nvPr>
            <p:ph idx="1"/>
          </p:nvPr>
        </p:nvSpPr>
        <p:spPr/>
        <p:txBody>
          <a:bodyPr>
            <a:normAutofit/>
          </a:bodyPr>
          <a:lstStyle/>
          <a:p>
            <a:r>
              <a:rPr lang="en-US" dirty="0" smtClean="0"/>
              <a:t>Many demonstrations against the government’s policy and</a:t>
            </a:r>
            <a:r>
              <a:rPr lang="en-US" dirty="0" smtClean="0"/>
              <a:t> the police’s </a:t>
            </a:r>
            <a:r>
              <a:rPr lang="en-US" dirty="0" smtClean="0"/>
              <a:t>mishandling of </a:t>
            </a:r>
            <a:r>
              <a:rPr lang="en-US" dirty="0" err="1" smtClean="0"/>
              <a:t>Youngsan</a:t>
            </a:r>
            <a:r>
              <a:rPr lang="en-US" dirty="0" smtClean="0"/>
              <a:t> fire, are being held in Seoul. </a:t>
            </a:r>
            <a:endParaRPr lang="en-US" dirty="0" smtClean="0"/>
          </a:p>
          <a:p>
            <a:r>
              <a:rPr lang="en-US" dirty="0" smtClean="0"/>
              <a:t>The demonstrators attempted to hold a protest around  </a:t>
            </a:r>
            <a:r>
              <a:rPr lang="en-US" dirty="0" smtClean="0"/>
              <a:t>Chung-</a:t>
            </a:r>
            <a:r>
              <a:rPr lang="en-US" dirty="0" err="1" smtClean="0"/>
              <a:t>Gea</a:t>
            </a:r>
            <a:r>
              <a:rPr lang="en-US" dirty="0" smtClean="0"/>
              <a:t> square, but they were held back by the police. The police used buses to block the </a:t>
            </a:r>
            <a:r>
              <a:rPr lang="en-US" dirty="0" smtClean="0"/>
              <a:t>road causing the demonstrators to move their protest to  </a:t>
            </a:r>
            <a:r>
              <a:rPr lang="en-US" dirty="0" err="1" smtClean="0"/>
              <a:t>Dongdaemun</a:t>
            </a:r>
            <a:r>
              <a:rPr lang="en-US" dirty="0" smtClean="0"/>
              <a:t>, </a:t>
            </a:r>
            <a:r>
              <a:rPr lang="en-US" dirty="0" err="1" smtClean="0"/>
              <a:t>Jong</a:t>
            </a:r>
            <a:r>
              <a:rPr lang="en-US" dirty="0" smtClean="0"/>
              <a:t>-no and </a:t>
            </a:r>
            <a:r>
              <a:rPr lang="en-US" dirty="0" err="1" smtClean="0"/>
              <a:t>Eujiro</a:t>
            </a:r>
            <a:r>
              <a:rPr lang="en-US" dirty="0" smtClean="0"/>
              <a:t>.</a:t>
            </a:r>
            <a:endParaRPr lang="en-US" smtClean="0"/>
          </a:p>
          <a:p>
            <a:endParaRPr lang="en-US" dirty="0" smtClean="0"/>
          </a:p>
        </p:txBody>
      </p:sp>
      <p:sp>
        <p:nvSpPr>
          <p:cNvPr id="3" name="Title 2"/>
          <p:cNvSpPr>
            <a:spLocks noGrp="1"/>
          </p:cNvSpPr>
          <p:nvPr>
            <p:ph type="title"/>
          </p:nvPr>
        </p:nvSpPr>
        <p:spPr/>
        <p:txBody>
          <a:bodyPr/>
          <a:lstStyle/>
          <a:p>
            <a:r>
              <a:rPr dirty="0" smtClean="0"/>
              <a:t>What?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People are forced to moved to another land because of redevelopment and were given inadequate payment.</a:t>
            </a:r>
          </a:p>
          <a:p>
            <a:r>
              <a:rPr lang="en-US" dirty="0" smtClean="0"/>
              <a:t>Last month the 19</a:t>
            </a:r>
            <a:r>
              <a:rPr lang="en-US" baseline="30000" dirty="0" smtClean="0"/>
              <a:t>th</a:t>
            </a:r>
            <a:r>
              <a:rPr lang="en-US" dirty="0" smtClean="0"/>
              <a:t>, 30 people who were opposed to the redevelopment, went up to a building in order to protest redevelopment.</a:t>
            </a:r>
          </a:p>
          <a:p>
            <a:r>
              <a:rPr lang="en-US" dirty="0" smtClean="0"/>
              <a:t>As the police went up to the building in a container, the fire erupted on the where the protesters were. </a:t>
            </a:r>
          </a:p>
          <a:p>
            <a:r>
              <a:rPr lang="en-US" dirty="0" smtClean="0"/>
              <a:t>6 people including one police officer perished in the catastrophe.</a:t>
            </a:r>
          </a:p>
          <a:p>
            <a:r>
              <a:rPr lang="en-US" dirty="0" smtClean="0"/>
              <a:t>People are now outraged because they thought that the police rushed in too hastily and didn’t plan effectively. </a:t>
            </a:r>
          </a:p>
          <a:p>
            <a:pPr>
              <a:buNone/>
            </a:pPr>
            <a:endParaRPr lang="en-US" dirty="0"/>
          </a:p>
        </p:txBody>
      </p:sp>
      <p:sp>
        <p:nvSpPr>
          <p:cNvPr id="3" name="Title 2"/>
          <p:cNvSpPr>
            <a:spLocks noGrp="1"/>
          </p:cNvSpPr>
          <p:nvPr>
            <p:ph type="title"/>
          </p:nvPr>
        </p:nvSpPr>
        <p:spPr/>
        <p:txBody>
          <a:bodyPr/>
          <a:lstStyle/>
          <a:p>
            <a:r>
              <a:rPr dirty="0" smtClean="0"/>
              <a:t>Why?</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용.JPG"/>
          <p:cNvPicPr>
            <a:picLocks noGrp="1" noChangeAspect="1"/>
          </p:cNvPicPr>
          <p:nvPr>
            <p:ph idx="1"/>
          </p:nvPr>
        </p:nvPicPr>
        <p:blipFill>
          <a:blip r:embed="rId2"/>
          <a:stretch>
            <a:fillRect/>
          </a:stretch>
        </p:blipFill>
        <p:spPr>
          <a:xfrm>
            <a:off x="2057400" y="1539240"/>
            <a:ext cx="3352800" cy="5029200"/>
          </a:xfrm>
        </p:spPr>
      </p:pic>
      <p:sp>
        <p:nvSpPr>
          <p:cNvPr id="3" name="Title 2"/>
          <p:cNvSpPr>
            <a:spLocks noGrp="1"/>
          </p:cNvSpPr>
          <p:nvPr>
            <p:ph type="title"/>
          </p:nvPr>
        </p:nvSpPr>
        <p:spPr/>
        <p:txBody>
          <a:bodyPr/>
          <a:lstStyle/>
          <a:p>
            <a:r>
              <a:rPr lang="en-US" dirty="0" smtClean="0"/>
              <a:t> </a:t>
            </a:r>
            <a:r>
              <a:rPr dirty="0" smtClean="0"/>
              <a:t>Yongsan Fire</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 hope the police and people will settle this riot peacefully.</a:t>
            </a:r>
          </a:p>
          <a:p>
            <a:r>
              <a:rPr lang="en-US" dirty="0" smtClean="0"/>
              <a:t>I reflected on when people rioted over importing U.S beef.</a:t>
            </a:r>
          </a:p>
          <a:p>
            <a:r>
              <a:rPr lang="en-US" dirty="0" smtClean="0"/>
              <a:t>I hope that the government will find a way to assuage people’s anger.</a:t>
            </a:r>
            <a:endParaRPr lang="en-US" dirty="0"/>
          </a:p>
        </p:txBody>
      </p:sp>
      <p:sp>
        <p:nvSpPr>
          <p:cNvPr id="3" name="Title 2"/>
          <p:cNvSpPr>
            <a:spLocks noGrp="1"/>
          </p:cNvSpPr>
          <p:nvPr>
            <p:ph type="title"/>
          </p:nvPr>
        </p:nvSpPr>
        <p:spPr/>
        <p:txBody>
          <a:bodyPr/>
          <a:lstStyle/>
          <a:p>
            <a:r>
              <a:rPr dirty="0" smtClean="0"/>
              <a:t>Reflection</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This is another form of resistance and struggle between people vs. government and the police.  This is not the first time but similar types of protest have  been repeated several times.</a:t>
            </a:r>
          </a:p>
          <a:p>
            <a:r>
              <a:rPr lang="en-US" dirty="0" smtClean="0"/>
              <a:t>Although French revolution was a much bigger resistance, it is similar to how people unite in order to show opposition to the government. People come </a:t>
            </a:r>
            <a:r>
              <a:rPr lang="en-US" smtClean="0"/>
              <a:t>to together and unite,  </a:t>
            </a:r>
            <a:r>
              <a:rPr lang="en-US" dirty="0" smtClean="0"/>
              <a:t>to make their voices heard. </a:t>
            </a:r>
          </a:p>
          <a:p>
            <a:endParaRPr lang="en-US" dirty="0"/>
          </a:p>
        </p:txBody>
      </p:sp>
      <p:sp>
        <p:nvSpPr>
          <p:cNvPr id="3" name="Title 2"/>
          <p:cNvSpPr>
            <a:spLocks noGrp="1"/>
          </p:cNvSpPr>
          <p:nvPr>
            <p:ph type="title"/>
          </p:nvPr>
        </p:nvSpPr>
        <p:spPr/>
        <p:txBody>
          <a:bodyPr>
            <a:normAutofit fontScale="90000"/>
          </a:bodyPr>
          <a:lstStyle/>
          <a:p>
            <a:r>
              <a:rPr dirty="0" smtClean="0"/>
              <a:t>How it relates to what we are learning…</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hlinkClick r:id="rId2"/>
              </a:rPr>
              <a:t>http://www.1318virus.net/modules/news/view.php?id=13837</a:t>
            </a:r>
            <a:r>
              <a:rPr lang="en-US" dirty="0" smtClean="0"/>
              <a:t> (Korean)</a:t>
            </a:r>
          </a:p>
          <a:p>
            <a:pPr lvl="1"/>
            <a:r>
              <a:rPr lang="en-US" dirty="0" smtClean="0">
                <a:hlinkClick r:id="rId3"/>
              </a:rPr>
              <a:t>http://news.naver.com/main/read.nhn?mode=LSD&amp;mid=sec&amp;sid1=102&amp;oid=003&amp;aid=0002513864</a:t>
            </a:r>
            <a:r>
              <a:rPr lang="en-US" dirty="0" smtClean="0"/>
              <a:t>  (Korean)</a:t>
            </a:r>
            <a:endParaRPr lang="en-US" dirty="0"/>
          </a:p>
        </p:txBody>
      </p:sp>
      <p:sp>
        <p:nvSpPr>
          <p:cNvPr id="3" name="Title 2"/>
          <p:cNvSpPr>
            <a:spLocks noGrp="1"/>
          </p:cNvSpPr>
          <p:nvPr>
            <p:ph type="title"/>
          </p:nvPr>
        </p:nvSpPr>
        <p:spPr/>
        <p:txBody>
          <a:bodyPr/>
          <a:lstStyle/>
          <a:p>
            <a:r>
              <a:rPr dirty="0" smtClean="0"/>
              <a:t>Bibliography</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ヒラギノ角ゴ Pro W3"/>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ヒラギノ角ゴ Pro W3"/>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Paper.thmx</Template>
  <TotalTime>1946</TotalTime>
  <Words>394</Words>
  <Application>Microsoft Macintosh PowerPoint</Application>
  <PresentationFormat>On-screen Show (4:3)</PresentationFormat>
  <Paragraphs>28</Paragraphs>
  <Slides>9</Slides>
  <Notes>0</Notes>
  <HiddenSlides>0</HiddenSlides>
  <MMClips>0</MMClips>
  <ScaleCrop>false</ScaleCrop>
  <HeadingPairs>
    <vt:vector size="4" baseType="variant">
      <vt:variant>
        <vt:lpstr>Design Template</vt:lpstr>
      </vt:variant>
      <vt:variant>
        <vt:i4>1</vt:i4>
      </vt:variant>
      <vt:variant>
        <vt:lpstr>Slide Titles</vt:lpstr>
      </vt:variant>
      <vt:variant>
        <vt:i4>9</vt:i4>
      </vt:variant>
    </vt:vector>
  </HeadingPairs>
  <TitlesOfParts>
    <vt:vector size="10" baseType="lpstr">
      <vt:lpstr>Paper</vt:lpstr>
      <vt:lpstr>The mishandling of Yongsan fire. </vt:lpstr>
      <vt:lpstr>Who?</vt:lpstr>
      <vt:lpstr>Where?</vt:lpstr>
      <vt:lpstr>What?</vt:lpstr>
      <vt:lpstr>Why?</vt:lpstr>
      <vt:lpstr> Yongsan Fire</vt:lpstr>
      <vt:lpstr>Reflection</vt:lpstr>
      <vt:lpstr>How it relates to what we are learning…</vt:lpstr>
      <vt:lpstr>Bibliography</vt:lpstr>
    </vt:vector>
  </TitlesOfParts>
  <Company>Korea International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Hijo Byeun</dc:creator>
  <cp:lastModifiedBy>Hijo Byeun</cp:lastModifiedBy>
  <cp:revision>30</cp:revision>
  <dcterms:created xsi:type="dcterms:W3CDTF">2009-02-09T14:25:52Z</dcterms:created>
  <dcterms:modified xsi:type="dcterms:W3CDTF">2009-02-09T14:38:15Z</dcterms:modified>
</cp:coreProperties>
</file>